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Desenvolvi um projeto acadêmico inspirado em uma proposta da empresa GoodWe, do setor de energia solar, apresentada durante visita à faculdade. O objetivo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32133" y="7036904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24" y="2279451"/>
            <a:ext cx="4566642" cy="5070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Nesta seção, o usuário pode alternar entre três tipos de gráficos (linha, barras e pizza), que podem ser visualizados também por meio de um botão, sem ser pelo chat. Os gráficos são gerados com base em dados de uma API simulada.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 dos gráficos, são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842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B2FA5C-2187-44E5-B72E-F28FA84E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3" y="1024568"/>
            <a:ext cx="2182031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518B75-E171-4549-A168-16FB3B51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827" y="1024567"/>
            <a:ext cx="2308692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CEB020-E1A0-4243-AADC-BECBA2542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547" y="1024567"/>
            <a:ext cx="2247492" cy="48476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8A9A0D-895C-4EE0-BC6F-3E97E697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067" y="996705"/>
            <a:ext cx="2247492" cy="48755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AA4EA9-8BE2-4BEB-A386-D59105AD8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232" y="1024567"/>
            <a:ext cx="2247491" cy="49205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4BEA89-6348-4C8C-96A7-79B40947F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5107" y="1013550"/>
            <a:ext cx="2058174" cy="49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implementado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Ele reconhece comandos como "conectar aparelho" ou "mudar de página", atuando como um assistente virtual. Por meio de certos comandos, como "Conectar TV", é possível fazer com que o aparelho correspondente seja conectado na seção de Conexões, inclusive com agendamento de horários ou temporizadores, por exemplo: "Conectar TV daqui a 30 minutos" ou "Conectar TV sala daqui a 10 segundos".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708315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557175" cy="76788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62827" y="346037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4" y="3460373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236425" y="3551456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90012" y="379717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90012" y="408615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90012" y="44520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respostas gerais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045986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34514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1" y="1013757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50857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950</Words>
  <Application>Microsoft Office PowerPoint</Application>
  <PresentationFormat>Personalizar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Lora</vt:lpstr>
      <vt:lpstr>Source Sans 3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15</cp:revision>
  <dcterms:created xsi:type="dcterms:W3CDTF">2025-08-09T15:14:54Z</dcterms:created>
  <dcterms:modified xsi:type="dcterms:W3CDTF">2025-08-11T12:15:51Z</dcterms:modified>
</cp:coreProperties>
</file>